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6" r:id="rId6"/>
    <p:sldId id="267" r:id="rId7"/>
    <p:sldId id="269" r:id="rId8"/>
    <p:sldId id="271" r:id="rId9"/>
    <p:sldId id="272" r:id="rId10"/>
    <p:sldId id="270" r:id="rId11"/>
    <p:sldId id="260" r:id="rId12"/>
    <p:sldId id="261" r:id="rId13"/>
    <p:sldId id="262" r:id="rId14"/>
    <p:sldId id="293" r:id="rId15"/>
    <p:sldId id="273" r:id="rId16"/>
    <p:sldId id="278" r:id="rId17"/>
    <p:sldId id="280" r:id="rId18"/>
    <p:sldId id="281" r:id="rId19"/>
    <p:sldId id="301" r:id="rId20"/>
    <p:sldId id="282" r:id="rId21"/>
    <p:sldId id="263" r:id="rId22"/>
    <p:sldId id="283" r:id="rId23"/>
    <p:sldId id="284" r:id="rId24"/>
    <p:sldId id="285" r:id="rId25"/>
    <p:sldId id="286" r:id="rId26"/>
    <p:sldId id="275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264" r:id="rId35"/>
    <p:sldId id="265" r:id="rId36"/>
    <p:sldId id="302" r:id="rId37"/>
    <p:sldId id="306" r:id="rId38"/>
    <p:sldId id="303" r:id="rId39"/>
    <p:sldId id="304" r:id="rId40"/>
    <p:sldId id="307" r:id="rId41"/>
    <p:sldId id="308" r:id="rId42"/>
    <p:sldId id="305" r:id="rId43"/>
    <p:sldId id="309" r:id="rId44"/>
    <p:sldId id="310" r:id="rId45"/>
    <p:sldId id="311" r:id="rId46"/>
    <p:sldId id="314" r:id="rId47"/>
    <p:sldId id="312" r:id="rId48"/>
    <p:sldId id="313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6EB1"/>
    <a:srgbClr val="FFEFFF"/>
    <a:srgbClr val="FC0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1E0C3D-BC9A-4985-BD6B-A8E26356304E}" v="57" dt="2021-01-10T07:21:23.5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EA1656-BB6F-45F7-A6E2-D17E85D3C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453BA8-702E-4650-AE5E-4F1C9C368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724BB-AC68-465E-ABBB-6F21C342A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A589B-A598-4B00-82D0-B27DBF5180AE}" type="datetimeFigureOut">
              <a:rPr lang="ko-KR" altLang="en-US" smtClean="0"/>
              <a:t>2021-01-09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FCCCF3-EEAF-4E48-95B3-6A99D17DF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4AC93A-65A5-469A-B0E0-935F3E7E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C7923-4EFA-49D6-A10E-97CC5E82DF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0847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C760B-B354-47FE-A448-124F874D9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E12DA9-BBAE-453E-B609-BC7994157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3A4F7-4943-466B-96BC-A7E0CBF54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A589B-A598-4B00-82D0-B27DBF5180AE}" type="datetimeFigureOut">
              <a:rPr lang="ko-KR" altLang="en-US" smtClean="0"/>
              <a:t>2021-01-09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764F9E-5BFE-494F-8F8D-63F143615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B3F96-02EA-4708-9BD1-B38131BC6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C7923-4EFA-49D6-A10E-97CC5E82DF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1177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DE80E8-BE08-4EC1-97A0-BB833186BA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91176A-40EC-43FB-9A0B-2B69B0E53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D857C0-10E8-4B2A-9786-96768DA1E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A589B-A598-4B00-82D0-B27DBF5180AE}" type="datetimeFigureOut">
              <a:rPr lang="ko-KR" altLang="en-US" smtClean="0"/>
              <a:t>2021-01-09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F545E6-8F0A-4E5A-ADDF-2CAD3617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548781-E535-4EFD-8F4D-1CA1ED8B5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C7923-4EFA-49D6-A10E-97CC5E82DF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070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4D24E-7AC3-4A4B-AA60-D05241F62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F0BBAE-9271-4283-A3E5-05D13312F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3540F9-57A8-43C8-A0D7-42A405180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A589B-A598-4B00-82D0-B27DBF5180AE}" type="datetimeFigureOut">
              <a:rPr lang="ko-KR" altLang="en-US" smtClean="0"/>
              <a:t>2021-01-09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EB9D76-0C0F-4CC9-90AC-2A9FE619B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5FAE00-D963-45B0-91FD-F9F6FCC8B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C7923-4EFA-49D6-A10E-97CC5E82DF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6441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47A65-D497-472A-95C3-BECB403EE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5D85B8-4E83-445F-B5DD-34F2C7AC9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E3519B-6487-4C4B-B49D-6C1AF814D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A589B-A598-4B00-82D0-B27DBF5180AE}" type="datetimeFigureOut">
              <a:rPr lang="ko-KR" altLang="en-US" smtClean="0"/>
              <a:t>2021-01-09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A0692B-2946-4E92-84BD-A516EEC74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A45525-340A-473B-BC92-0FF217A8F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C7923-4EFA-49D6-A10E-97CC5E82DF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34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F10535-270E-4775-9010-8D92C5EE8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699520-EB6E-4B07-AF2D-CD0DBA0462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254567-DC2D-4C55-9FB8-50ABF00EC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5B3EFA-CE43-48C8-9E7B-07B06D73A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A589B-A598-4B00-82D0-B27DBF5180AE}" type="datetimeFigureOut">
              <a:rPr lang="ko-KR" altLang="en-US" smtClean="0"/>
              <a:t>2021-01-09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AFECEF-E777-4B9F-923E-D5B68C891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736672-FD18-4EBE-A602-FAF79FB4F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C7923-4EFA-49D6-A10E-97CC5E82DF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401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CA5850-AD6A-4C89-9331-EE4408E58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B0A9F1-CE75-42F1-A02C-8EB153892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F14D25-38BB-4F04-AFEF-9F788F944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8EE186-2F2A-4089-B02E-1FF8CAE90B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E6102A9-EE48-403A-803A-541A446198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5DBEDB5-4C35-4CBE-A0DB-20321740D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A589B-A598-4B00-82D0-B27DBF5180AE}" type="datetimeFigureOut">
              <a:rPr lang="ko-KR" altLang="en-US" smtClean="0"/>
              <a:t>2021-01-09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3EBDD6-FD51-4866-8DC5-11E4F1DAD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78384A-3FF1-48F5-B85B-5BE94A715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C7923-4EFA-49D6-A10E-97CC5E82DF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997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606D2-7426-4FCA-AD9C-36F8C717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2F76C2-EFE5-458C-AC41-F7245282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A589B-A598-4B00-82D0-B27DBF5180AE}" type="datetimeFigureOut">
              <a:rPr lang="ko-KR" altLang="en-US" smtClean="0"/>
              <a:t>2021-01-09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38D4AE-22B6-4F1C-9B04-518EC1E34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380B56-C9E4-4198-A2A1-F88E93983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C7923-4EFA-49D6-A10E-97CC5E82DF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2870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C0C37A-0072-415D-8B9C-EC0BDAFD4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A589B-A598-4B00-82D0-B27DBF5180AE}" type="datetimeFigureOut">
              <a:rPr lang="ko-KR" altLang="en-US" smtClean="0"/>
              <a:t>2021-01-09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C02029-37D3-4294-A243-ACB220212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F2F923-5BEC-4E17-B5EE-07BDC2AA3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C7923-4EFA-49D6-A10E-97CC5E82DF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5357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CE7D7-DC8F-4258-9030-7B4393341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58AE5-0BCC-44DB-A60F-1E62AEB98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89E278-8122-4163-9EBC-AE33C1CC9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0D19E5-A367-4B71-ACD5-247622E2C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A589B-A598-4B00-82D0-B27DBF5180AE}" type="datetimeFigureOut">
              <a:rPr lang="ko-KR" altLang="en-US" smtClean="0"/>
              <a:t>2021-01-09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5AEBB0-FDB5-4102-99A3-DA7E7EE8C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DE116C-D707-4FA5-BE9D-20E86ADD7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C7923-4EFA-49D6-A10E-97CC5E82DF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80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EE06F-F64C-4317-AA43-821FFC33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5C7DA8-9E55-4006-9FBA-E607C8DAA2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22D05B-3901-4948-BCF4-0E8844F5A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BE10E1-4548-4F45-B15F-FBA3CD6CD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A589B-A598-4B00-82D0-B27DBF5180AE}" type="datetimeFigureOut">
              <a:rPr lang="ko-KR" altLang="en-US" smtClean="0"/>
              <a:t>2021-01-09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1AD257-1743-4C3E-8096-74759FED5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289188-F476-423D-AE80-D4D21EFC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C7923-4EFA-49D6-A10E-97CC5E82DF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9928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FEB9E7-816A-4ACC-8168-AEF5964FC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7D4306-E8FE-4955-92EF-6B3AEC220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F678D2-83E2-4754-ACEB-319DC5A2F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A589B-A598-4B00-82D0-B27DBF5180AE}" type="datetimeFigureOut">
              <a:rPr lang="ko-KR" altLang="en-US" smtClean="0"/>
              <a:t>2021-01-09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877C74-1565-424F-A487-D3E9E8FD1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7DE8C6-F5C7-4532-955A-E62711CAB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C7923-4EFA-49D6-A10E-97CC5E82DF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8064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FF7D7-13B1-4FFB-A8B3-9C557208A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6522" y="743205"/>
            <a:ext cx="9144000" cy="2387600"/>
          </a:xfrm>
        </p:spPr>
        <p:txBody>
          <a:bodyPr/>
          <a:lstStyle/>
          <a:p>
            <a:r>
              <a:rPr lang="en-US" altLang="ko-KR" dirty="0"/>
              <a:t>Webstore Design 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34F8FF-977C-41E2-8E73-9FB012B33A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62497"/>
            <a:ext cx="9144000" cy="19961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/>
              <a:t>Day : June 13</a:t>
            </a:r>
            <a:r>
              <a:rPr lang="en-US" altLang="ko-KR" baseline="30000" dirty="0"/>
              <a:t>th</a:t>
            </a:r>
            <a:r>
              <a:rPr lang="en-US" altLang="ko-KR" dirty="0"/>
              <a:t> Thu</a:t>
            </a:r>
          </a:p>
          <a:p>
            <a:r>
              <a:rPr lang="en-US" altLang="ko-KR" dirty="0"/>
              <a:t>Name : Jung In Yeon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14A8C3-B3B4-4184-AD1D-FFC83F054097}"/>
              </a:ext>
            </a:extLst>
          </p:cNvPr>
          <p:cNvSpPr txBox="1"/>
          <p:nvPr/>
        </p:nvSpPr>
        <p:spPr>
          <a:xfrm>
            <a:off x="3366052" y="3203976"/>
            <a:ext cx="6056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-Personal Project Announcement-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95007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BC1289B-188B-4902-AADB-9A397D0D0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362" y="1637062"/>
            <a:ext cx="10755276" cy="49824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A6E95EDE-C761-4A3F-BBAB-CC54C935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1"/>
            <a:ext cx="10515600" cy="1325563"/>
          </a:xfrm>
        </p:spPr>
        <p:txBody>
          <a:bodyPr/>
          <a:lstStyle/>
          <a:p>
            <a:r>
              <a:rPr lang="en-US" altLang="ko-KR" dirty="0"/>
              <a:t>3. Login page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49F4BA0D-0664-46F1-AAA0-B4FA1218EA6A}"/>
              </a:ext>
            </a:extLst>
          </p:cNvPr>
          <p:cNvSpPr/>
          <p:nvPr/>
        </p:nvSpPr>
        <p:spPr>
          <a:xfrm>
            <a:off x="3501203" y="4211423"/>
            <a:ext cx="2594797" cy="1521427"/>
          </a:xfrm>
          <a:prstGeom prst="frame">
            <a:avLst>
              <a:gd name="adj1" fmla="val 19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8E48995B-65E0-4230-ADB2-E38312B0A392}"/>
              </a:ext>
            </a:extLst>
          </p:cNvPr>
          <p:cNvSpPr/>
          <p:nvPr/>
        </p:nvSpPr>
        <p:spPr>
          <a:xfrm>
            <a:off x="6277535" y="4251179"/>
            <a:ext cx="2336378" cy="1009516"/>
          </a:xfrm>
          <a:prstGeom prst="frame">
            <a:avLst>
              <a:gd name="adj1" fmla="val 19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93399C-B5DC-4099-BB58-9E33483E1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8147"/>
            <a:ext cx="5966739" cy="317543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231531F-E20D-48E9-B39E-0264F2DD3157}"/>
              </a:ext>
            </a:extLst>
          </p:cNvPr>
          <p:cNvCxnSpPr/>
          <p:nvPr/>
        </p:nvCxnSpPr>
        <p:spPr>
          <a:xfrm flipV="1">
            <a:off x="5406887" y="3061252"/>
            <a:ext cx="1219200" cy="702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79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C7EBF2DE-4520-4F25-90E7-21F409395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846" y="1616610"/>
            <a:ext cx="10710000" cy="518962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A6E95EDE-C761-4A3F-BBAB-CC54C935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1"/>
            <a:ext cx="10515600" cy="1325563"/>
          </a:xfrm>
        </p:spPr>
        <p:txBody>
          <a:bodyPr/>
          <a:lstStyle/>
          <a:p>
            <a:r>
              <a:rPr lang="en-US" altLang="ko-KR" dirty="0"/>
              <a:t>3. Login page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A7A60E00-F0B5-4B61-9962-C784BC4D5A5C}"/>
              </a:ext>
            </a:extLst>
          </p:cNvPr>
          <p:cNvSpPr/>
          <p:nvPr/>
        </p:nvSpPr>
        <p:spPr>
          <a:xfrm>
            <a:off x="3380049" y="4399135"/>
            <a:ext cx="2594797" cy="1521427"/>
          </a:xfrm>
          <a:prstGeom prst="frame">
            <a:avLst>
              <a:gd name="adj1" fmla="val 19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BB973723-5EEB-4F6D-BB95-1EFEB568D011}"/>
              </a:ext>
            </a:extLst>
          </p:cNvPr>
          <p:cNvSpPr/>
          <p:nvPr/>
        </p:nvSpPr>
        <p:spPr>
          <a:xfrm>
            <a:off x="4190313" y="1607705"/>
            <a:ext cx="3641719" cy="1147598"/>
          </a:xfrm>
          <a:prstGeom prst="frame">
            <a:avLst>
              <a:gd name="adj1" fmla="val 42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DA2B4C-823C-4B9C-9C67-10B980DC6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631" y="186123"/>
            <a:ext cx="6202369" cy="31877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7C651206-4159-445F-A94A-E1EBA47B8BE8}"/>
              </a:ext>
            </a:extLst>
          </p:cNvPr>
          <p:cNvSpPr/>
          <p:nvPr/>
        </p:nvSpPr>
        <p:spPr>
          <a:xfrm>
            <a:off x="6162260" y="1465162"/>
            <a:ext cx="2875722" cy="475389"/>
          </a:xfrm>
          <a:prstGeom prst="frame">
            <a:avLst>
              <a:gd name="adj1" fmla="val 42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09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6E95EDE-C761-4A3F-BBAB-CC54C935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1"/>
            <a:ext cx="10515600" cy="1325563"/>
          </a:xfrm>
        </p:spPr>
        <p:txBody>
          <a:bodyPr/>
          <a:lstStyle/>
          <a:p>
            <a:r>
              <a:rPr lang="en-US" altLang="ko-KR" dirty="0"/>
              <a:t>3. Login page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41410361-0157-4EAB-86CA-4F8CE7620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8124"/>
            <a:ext cx="10515600" cy="4351338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EF5042-621D-45DE-AC41-E322CF2BE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0" y="1631223"/>
            <a:ext cx="10710000" cy="5204490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D978B1F9-CC12-4CBB-AC3E-9EE50016356D}"/>
              </a:ext>
            </a:extLst>
          </p:cNvPr>
          <p:cNvSpPr/>
          <p:nvPr/>
        </p:nvSpPr>
        <p:spPr>
          <a:xfrm>
            <a:off x="4314896" y="1609066"/>
            <a:ext cx="3641719" cy="1147598"/>
          </a:xfrm>
          <a:prstGeom prst="frame">
            <a:avLst>
              <a:gd name="adj1" fmla="val 42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796B81FC-40BF-43B0-8171-35C2085F5714}"/>
              </a:ext>
            </a:extLst>
          </p:cNvPr>
          <p:cNvSpPr/>
          <p:nvPr/>
        </p:nvSpPr>
        <p:spPr>
          <a:xfrm>
            <a:off x="3446309" y="4399135"/>
            <a:ext cx="2594797" cy="1521427"/>
          </a:xfrm>
          <a:prstGeom prst="frame">
            <a:avLst>
              <a:gd name="adj1" fmla="val 19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942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>
            <a:extLst>
              <a:ext uri="{FF2B5EF4-FFF2-40B4-BE49-F238E27FC236}">
                <a16:creationId xmlns:a16="http://schemas.microsoft.com/office/drawing/2014/main" id="{6456B57D-C3C9-46B4-99CF-6BC76464F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075" y="1647001"/>
            <a:ext cx="10917082" cy="49824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A6E95EDE-C761-4A3F-BBAB-CC54C935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1"/>
            <a:ext cx="10515600" cy="1325563"/>
          </a:xfrm>
        </p:spPr>
        <p:txBody>
          <a:bodyPr/>
          <a:lstStyle/>
          <a:p>
            <a:r>
              <a:rPr lang="en-US" altLang="ko-KR" dirty="0"/>
              <a:t>3. Login page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FD7395A6-A422-4A4D-8A51-98E4B5D44D2C}"/>
              </a:ext>
            </a:extLst>
          </p:cNvPr>
          <p:cNvSpPr/>
          <p:nvPr/>
        </p:nvSpPr>
        <p:spPr>
          <a:xfrm>
            <a:off x="4678017" y="1510747"/>
            <a:ext cx="3306458" cy="554865"/>
          </a:xfrm>
          <a:prstGeom prst="frame">
            <a:avLst>
              <a:gd name="adj1" fmla="val 1141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065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508D9277-A140-40ED-9F36-92263288E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88179"/>
            <a:ext cx="10810461" cy="4351338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A6E95EDE-C761-4A3F-BBAB-CC54C935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1"/>
            <a:ext cx="10515600" cy="1325563"/>
          </a:xfrm>
        </p:spPr>
        <p:txBody>
          <a:bodyPr/>
          <a:lstStyle/>
          <a:p>
            <a:r>
              <a:rPr lang="en-US" altLang="ko-KR" dirty="0"/>
              <a:t>4. Logout page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FD7395A6-A422-4A4D-8A51-98E4B5D44D2C}"/>
              </a:ext>
            </a:extLst>
          </p:cNvPr>
          <p:cNvSpPr/>
          <p:nvPr/>
        </p:nvSpPr>
        <p:spPr>
          <a:xfrm>
            <a:off x="5632175" y="1656522"/>
            <a:ext cx="1404730" cy="507438"/>
          </a:xfrm>
          <a:prstGeom prst="frame">
            <a:avLst>
              <a:gd name="adj1" fmla="val 93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470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20EB192-64C1-4241-A675-A07CAECCC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6463"/>
            <a:ext cx="10746039" cy="49824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A6E95EDE-C761-4A3F-BBAB-CC54C935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1"/>
            <a:ext cx="10515600" cy="1325563"/>
          </a:xfrm>
        </p:spPr>
        <p:txBody>
          <a:bodyPr/>
          <a:lstStyle/>
          <a:p>
            <a:r>
              <a:rPr lang="en-US" altLang="ko-KR" dirty="0"/>
              <a:t>5. Product page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C8C3DF4D-3FB9-4A28-8811-69AC5F572B9A}"/>
              </a:ext>
            </a:extLst>
          </p:cNvPr>
          <p:cNvSpPr/>
          <p:nvPr/>
        </p:nvSpPr>
        <p:spPr>
          <a:xfrm>
            <a:off x="4651513" y="2185375"/>
            <a:ext cx="3180522" cy="3737955"/>
          </a:xfrm>
          <a:prstGeom prst="frame">
            <a:avLst>
              <a:gd name="adj1" fmla="val 23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78809C2B-C5EA-489C-9B26-10F29433443B}"/>
              </a:ext>
            </a:extLst>
          </p:cNvPr>
          <p:cNvSpPr/>
          <p:nvPr/>
        </p:nvSpPr>
        <p:spPr>
          <a:xfrm>
            <a:off x="5777210" y="5420140"/>
            <a:ext cx="868017" cy="410426"/>
          </a:xfrm>
          <a:prstGeom prst="frame">
            <a:avLst>
              <a:gd name="adj1" fmla="val 50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844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86047384-79B7-438F-97DA-FBDFDDA6D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922" y="1812423"/>
            <a:ext cx="11389456" cy="4464000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A6E95EDE-C761-4A3F-BBAB-CC54C935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1"/>
            <a:ext cx="10515600" cy="1325563"/>
          </a:xfrm>
        </p:spPr>
        <p:txBody>
          <a:bodyPr/>
          <a:lstStyle/>
          <a:p>
            <a:r>
              <a:rPr lang="en-US" altLang="ko-KR" dirty="0"/>
              <a:t>5. Product page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C8C3DF4D-3FB9-4A28-8811-69AC5F572B9A}"/>
              </a:ext>
            </a:extLst>
          </p:cNvPr>
          <p:cNvSpPr/>
          <p:nvPr/>
        </p:nvSpPr>
        <p:spPr>
          <a:xfrm>
            <a:off x="6307640" y="2643442"/>
            <a:ext cx="5529553" cy="3737955"/>
          </a:xfrm>
          <a:prstGeom prst="frame">
            <a:avLst>
              <a:gd name="adj1" fmla="val 92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778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F1FD76D-E03D-4243-A112-DB27FD907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740586"/>
            <a:ext cx="10998994" cy="4799364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A6E95EDE-C761-4A3F-BBAB-CC54C935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1"/>
            <a:ext cx="10515600" cy="1325563"/>
          </a:xfrm>
        </p:spPr>
        <p:txBody>
          <a:bodyPr/>
          <a:lstStyle/>
          <a:p>
            <a:r>
              <a:rPr lang="en-US" altLang="ko-KR" dirty="0"/>
              <a:t>5. Product page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288FDB76-C0E6-404C-A572-437B34A6141E}"/>
              </a:ext>
            </a:extLst>
          </p:cNvPr>
          <p:cNvSpPr/>
          <p:nvPr/>
        </p:nvSpPr>
        <p:spPr>
          <a:xfrm>
            <a:off x="6494869" y="4328087"/>
            <a:ext cx="2278070" cy="410426"/>
          </a:xfrm>
          <a:prstGeom prst="frame">
            <a:avLst>
              <a:gd name="adj1" fmla="val 50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2E7104C0-DEDA-433C-B930-EA19810DB6E9}"/>
              </a:ext>
            </a:extLst>
          </p:cNvPr>
          <p:cNvSpPr/>
          <p:nvPr/>
        </p:nvSpPr>
        <p:spPr>
          <a:xfrm>
            <a:off x="7462276" y="4858172"/>
            <a:ext cx="840209" cy="410426"/>
          </a:xfrm>
          <a:prstGeom prst="frame">
            <a:avLst>
              <a:gd name="adj1" fmla="val 50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270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내용 개체 틀 4">
            <a:extLst>
              <a:ext uri="{FF2B5EF4-FFF2-40B4-BE49-F238E27FC236}">
                <a16:creationId xmlns:a16="http://schemas.microsoft.com/office/drawing/2014/main" id="{BD8F98A5-9452-4D37-AF3E-74D2BFB9B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559" y="1759362"/>
            <a:ext cx="11287094" cy="4752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A6E95EDE-C761-4A3F-BBAB-CC54C935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1"/>
            <a:ext cx="10515600" cy="1325563"/>
          </a:xfrm>
        </p:spPr>
        <p:txBody>
          <a:bodyPr/>
          <a:lstStyle/>
          <a:p>
            <a:r>
              <a:rPr lang="en-US" altLang="ko-KR" dirty="0"/>
              <a:t>5. Product page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46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F1FD76D-E03D-4243-A112-DB27FD907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740586"/>
            <a:ext cx="10998994" cy="479936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A6E95EDE-C761-4A3F-BBAB-CC54C935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1"/>
            <a:ext cx="10515600" cy="1325563"/>
          </a:xfrm>
        </p:spPr>
        <p:txBody>
          <a:bodyPr/>
          <a:lstStyle/>
          <a:p>
            <a:r>
              <a:rPr lang="en-US" altLang="ko-KR" dirty="0"/>
              <a:t>5. Product page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288FDB76-C0E6-404C-A572-437B34A6141E}"/>
              </a:ext>
            </a:extLst>
          </p:cNvPr>
          <p:cNvSpPr/>
          <p:nvPr/>
        </p:nvSpPr>
        <p:spPr>
          <a:xfrm>
            <a:off x="6494869" y="4328087"/>
            <a:ext cx="2278070" cy="410426"/>
          </a:xfrm>
          <a:prstGeom prst="frame">
            <a:avLst>
              <a:gd name="adj1" fmla="val 50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2E7104C0-DEDA-433C-B930-EA19810DB6E9}"/>
              </a:ext>
            </a:extLst>
          </p:cNvPr>
          <p:cNvSpPr/>
          <p:nvPr/>
        </p:nvSpPr>
        <p:spPr>
          <a:xfrm>
            <a:off x="6561131" y="4858172"/>
            <a:ext cx="840209" cy="410426"/>
          </a:xfrm>
          <a:prstGeom prst="frame">
            <a:avLst>
              <a:gd name="adj1" fmla="val 50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855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6E95EDE-C761-4A3F-BBAB-CC54C935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9539"/>
            <a:ext cx="10515600" cy="1325563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41410361-0157-4EAB-86CA-4F8CE7620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3245"/>
            <a:ext cx="10515600" cy="4351338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altLang="ko-KR" dirty="0"/>
              <a:t>Web programming language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dirty="0"/>
              <a:t>Main page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dirty="0"/>
              <a:t>Register page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dirty="0"/>
              <a:t>Login page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dirty="0"/>
              <a:t>Logout page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dirty="0"/>
              <a:t>Product page</a:t>
            </a:r>
            <a:endParaRPr lang="ko-KR" altLang="en-US" dirty="0"/>
          </a:p>
          <a:p>
            <a:pPr marL="571500" indent="-571500">
              <a:buFont typeface="+mj-lt"/>
              <a:buAutoNum type="romanUcPeriod"/>
            </a:pPr>
            <a:r>
              <a:rPr lang="en-US" altLang="ko-KR" dirty="0"/>
              <a:t>Cart page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dirty="0"/>
              <a:t>Admin page</a:t>
            </a:r>
          </a:p>
        </p:txBody>
      </p:sp>
    </p:spTree>
    <p:extLst>
      <p:ext uri="{BB962C8B-B14F-4D97-AF65-F5344CB8AC3E}">
        <p14:creationId xmlns:p14="http://schemas.microsoft.com/office/powerpoint/2010/main" val="108197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CBFB25E-D9DC-49E8-96D3-879E53D8A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587" y="1653348"/>
            <a:ext cx="10678821" cy="49824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A6E95EDE-C761-4A3F-BBAB-CC54C935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1"/>
            <a:ext cx="10515600" cy="1325563"/>
          </a:xfrm>
        </p:spPr>
        <p:txBody>
          <a:bodyPr/>
          <a:lstStyle/>
          <a:p>
            <a:r>
              <a:rPr lang="en-US" altLang="ko-KR" dirty="0"/>
              <a:t>5. Product page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288FDB76-C0E6-404C-A572-437B34A6141E}"/>
              </a:ext>
            </a:extLst>
          </p:cNvPr>
          <p:cNvSpPr/>
          <p:nvPr/>
        </p:nvSpPr>
        <p:spPr>
          <a:xfrm>
            <a:off x="4546799" y="1653348"/>
            <a:ext cx="3616539" cy="1076600"/>
          </a:xfrm>
          <a:prstGeom prst="frame">
            <a:avLst>
              <a:gd name="adj1" fmla="val 50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74169D8D-8D5C-4315-BA23-DEA135C6F395}"/>
              </a:ext>
            </a:extLst>
          </p:cNvPr>
          <p:cNvSpPr/>
          <p:nvPr/>
        </p:nvSpPr>
        <p:spPr>
          <a:xfrm>
            <a:off x="6904381" y="2266122"/>
            <a:ext cx="543340" cy="290410"/>
          </a:xfrm>
          <a:prstGeom prst="frame">
            <a:avLst>
              <a:gd name="adj1" fmla="val 50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988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7C45D90-9F04-4703-82DC-CC3588276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785869"/>
            <a:ext cx="10850217" cy="469444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A6E95EDE-C761-4A3F-BBAB-CC54C935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1"/>
            <a:ext cx="10515600" cy="1325563"/>
          </a:xfrm>
        </p:spPr>
        <p:txBody>
          <a:bodyPr/>
          <a:lstStyle/>
          <a:p>
            <a:r>
              <a:rPr lang="en-US" altLang="ko-KR" dirty="0"/>
              <a:t>6. Cart page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C8C3DF4D-3FB9-4A28-8811-69AC5F572B9A}"/>
              </a:ext>
            </a:extLst>
          </p:cNvPr>
          <p:cNvSpPr/>
          <p:nvPr/>
        </p:nvSpPr>
        <p:spPr>
          <a:xfrm>
            <a:off x="4376510" y="3350791"/>
            <a:ext cx="3813333" cy="916409"/>
          </a:xfrm>
          <a:prstGeom prst="frame">
            <a:avLst>
              <a:gd name="adj1" fmla="val 41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410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847B6FF-AB94-4998-8D6E-60905DC86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268" y="1726837"/>
            <a:ext cx="10815654" cy="465579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A6E95EDE-C761-4A3F-BBAB-CC54C935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1"/>
            <a:ext cx="10515600" cy="1325563"/>
          </a:xfrm>
        </p:spPr>
        <p:txBody>
          <a:bodyPr/>
          <a:lstStyle/>
          <a:p>
            <a:r>
              <a:rPr lang="en-US" altLang="ko-KR" dirty="0"/>
              <a:t>6. Cart page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C8C3DF4D-3FB9-4A28-8811-69AC5F572B9A}"/>
              </a:ext>
            </a:extLst>
          </p:cNvPr>
          <p:cNvSpPr/>
          <p:nvPr/>
        </p:nvSpPr>
        <p:spPr>
          <a:xfrm>
            <a:off x="1457738" y="2812641"/>
            <a:ext cx="9713845" cy="1878628"/>
          </a:xfrm>
          <a:prstGeom prst="frame">
            <a:avLst>
              <a:gd name="adj1" fmla="val 277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5C3C926A-2244-4834-995E-AFE0BCF1B0AD}"/>
              </a:ext>
            </a:extLst>
          </p:cNvPr>
          <p:cNvSpPr/>
          <p:nvPr/>
        </p:nvSpPr>
        <p:spPr>
          <a:xfrm>
            <a:off x="2922104" y="4850290"/>
            <a:ext cx="7056784" cy="589721"/>
          </a:xfrm>
          <a:prstGeom prst="frame">
            <a:avLst>
              <a:gd name="adj1" fmla="val 85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598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13E698E-11CE-47BD-989B-21516DA79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618" y="1772617"/>
            <a:ext cx="10682539" cy="461001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A6E95EDE-C761-4A3F-BBAB-CC54C935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1"/>
            <a:ext cx="10515600" cy="1325563"/>
          </a:xfrm>
        </p:spPr>
        <p:txBody>
          <a:bodyPr/>
          <a:lstStyle/>
          <a:p>
            <a:r>
              <a:rPr lang="en-US" altLang="ko-KR" dirty="0"/>
              <a:t>6. Cart page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C8C3DF4D-3FB9-4A28-8811-69AC5F572B9A}"/>
              </a:ext>
            </a:extLst>
          </p:cNvPr>
          <p:cNvSpPr/>
          <p:nvPr/>
        </p:nvSpPr>
        <p:spPr>
          <a:xfrm>
            <a:off x="1553798" y="3218406"/>
            <a:ext cx="328012" cy="319924"/>
          </a:xfrm>
          <a:prstGeom prst="frame">
            <a:avLst>
              <a:gd name="adj1" fmla="val 82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745E2F85-C1F5-4757-9E10-CE825D4708B3}"/>
              </a:ext>
            </a:extLst>
          </p:cNvPr>
          <p:cNvSpPr/>
          <p:nvPr/>
        </p:nvSpPr>
        <p:spPr>
          <a:xfrm>
            <a:off x="9471971" y="3223160"/>
            <a:ext cx="917735" cy="412690"/>
          </a:xfrm>
          <a:prstGeom prst="frame">
            <a:avLst>
              <a:gd name="adj1" fmla="val 82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283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BDF08B1-2380-4D1E-98EA-FE536C1EB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387" y="1761726"/>
            <a:ext cx="10903226" cy="485773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A6E95EDE-C761-4A3F-BBAB-CC54C935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1"/>
            <a:ext cx="10515600" cy="1325563"/>
          </a:xfrm>
        </p:spPr>
        <p:txBody>
          <a:bodyPr/>
          <a:lstStyle/>
          <a:p>
            <a:r>
              <a:rPr lang="en-US" altLang="ko-KR" dirty="0"/>
              <a:t>6. Cart page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C8C3DF4D-3FB9-4A28-8811-69AC5F572B9A}"/>
              </a:ext>
            </a:extLst>
          </p:cNvPr>
          <p:cNvSpPr/>
          <p:nvPr/>
        </p:nvSpPr>
        <p:spPr>
          <a:xfrm>
            <a:off x="4189333" y="3274184"/>
            <a:ext cx="3813333" cy="916409"/>
          </a:xfrm>
          <a:prstGeom prst="frame">
            <a:avLst>
              <a:gd name="adj1" fmla="val 41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061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FFC8DD-6151-4DE7-9CC4-CA7CF0157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533" y="1785869"/>
            <a:ext cx="10726624" cy="459676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A6E95EDE-C761-4A3F-BBAB-CC54C935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1"/>
            <a:ext cx="10515600" cy="1325563"/>
          </a:xfrm>
        </p:spPr>
        <p:txBody>
          <a:bodyPr/>
          <a:lstStyle/>
          <a:p>
            <a:r>
              <a:rPr lang="en-US" altLang="ko-KR" dirty="0"/>
              <a:t>6. Cart page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C8C3DF4D-3FB9-4A28-8811-69AC5F572B9A}"/>
              </a:ext>
            </a:extLst>
          </p:cNvPr>
          <p:cNvSpPr/>
          <p:nvPr/>
        </p:nvSpPr>
        <p:spPr>
          <a:xfrm>
            <a:off x="1406377" y="2786138"/>
            <a:ext cx="9738702" cy="1481062"/>
          </a:xfrm>
          <a:prstGeom prst="frame">
            <a:avLst>
              <a:gd name="adj1" fmla="val 328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140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35370A62-1ED5-4B65-9E95-8FE1EE2AB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375" y="1738910"/>
            <a:ext cx="10515600" cy="416096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A6E95EDE-C761-4A3F-BBAB-CC54C935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1"/>
            <a:ext cx="10515600" cy="1325563"/>
          </a:xfrm>
        </p:spPr>
        <p:txBody>
          <a:bodyPr/>
          <a:lstStyle/>
          <a:p>
            <a:r>
              <a:rPr lang="en-US" altLang="ko-KR" dirty="0"/>
              <a:t>7. Admin page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C8C3DF4D-3FB9-4A28-8811-69AC5F572B9A}"/>
              </a:ext>
            </a:extLst>
          </p:cNvPr>
          <p:cNvSpPr/>
          <p:nvPr/>
        </p:nvSpPr>
        <p:spPr>
          <a:xfrm>
            <a:off x="3789999" y="1600211"/>
            <a:ext cx="4220856" cy="491794"/>
          </a:xfrm>
          <a:prstGeom prst="frame">
            <a:avLst>
              <a:gd name="adj1" fmla="val 1054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866472-D9F9-4226-803F-EB0219C24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769" y="3975080"/>
            <a:ext cx="4983231" cy="23851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액자 12">
            <a:extLst>
              <a:ext uri="{FF2B5EF4-FFF2-40B4-BE49-F238E27FC236}">
                <a16:creationId xmlns:a16="http://schemas.microsoft.com/office/drawing/2014/main" id="{6B104213-00FB-4E26-9C96-80F1F544B5A7}"/>
              </a:ext>
            </a:extLst>
          </p:cNvPr>
          <p:cNvSpPr/>
          <p:nvPr/>
        </p:nvSpPr>
        <p:spPr>
          <a:xfrm>
            <a:off x="4638260" y="2712631"/>
            <a:ext cx="2454448" cy="3518808"/>
          </a:xfrm>
          <a:prstGeom prst="frame">
            <a:avLst>
              <a:gd name="adj1" fmla="val 18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879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9D289660-5FDB-44DF-92A8-C40F40DDA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956" y="1720250"/>
            <a:ext cx="10959237" cy="489921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A6E95EDE-C761-4A3F-BBAB-CC54C935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1"/>
            <a:ext cx="10515600" cy="1325563"/>
          </a:xfrm>
        </p:spPr>
        <p:txBody>
          <a:bodyPr/>
          <a:lstStyle/>
          <a:p>
            <a:r>
              <a:rPr lang="en-US" altLang="ko-KR" dirty="0"/>
              <a:t>7. Admin page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C8C3DF4D-3FB9-4A28-8811-69AC5F572B9A}"/>
              </a:ext>
            </a:extLst>
          </p:cNvPr>
          <p:cNvSpPr/>
          <p:nvPr/>
        </p:nvSpPr>
        <p:spPr>
          <a:xfrm>
            <a:off x="5489693" y="4686757"/>
            <a:ext cx="1772497" cy="491248"/>
          </a:xfrm>
          <a:prstGeom prst="frame">
            <a:avLst>
              <a:gd name="adj1" fmla="val 663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698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>
            <a:extLst>
              <a:ext uri="{FF2B5EF4-FFF2-40B4-BE49-F238E27FC236}">
                <a16:creationId xmlns:a16="http://schemas.microsoft.com/office/drawing/2014/main" id="{3B547596-4021-4E3A-81C5-904F53E74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271" y="1834876"/>
            <a:ext cx="11111923" cy="474025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A6E95EDE-C761-4A3F-BBAB-CC54C935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1"/>
            <a:ext cx="10515600" cy="1325563"/>
          </a:xfrm>
        </p:spPr>
        <p:txBody>
          <a:bodyPr/>
          <a:lstStyle/>
          <a:p>
            <a:r>
              <a:rPr lang="en-US" altLang="ko-KR" dirty="0"/>
              <a:t>7. Admin page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C8C3DF4D-3FB9-4A28-8811-69AC5F572B9A}"/>
              </a:ext>
            </a:extLst>
          </p:cNvPr>
          <p:cNvSpPr/>
          <p:nvPr/>
        </p:nvSpPr>
        <p:spPr>
          <a:xfrm>
            <a:off x="4456023" y="2932450"/>
            <a:ext cx="4157890" cy="1325562"/>
          </a:xfrm>
          <a:prstGeom prst="frame">
            <a:avLst>
              <a:gd name="adj1" fmla="val 34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428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>
            <a:extLst>
              <a:ext uri="{FF2B5EF4-FFF2-40B4-BE49-F238E27FC236}">
                <a16:creationId xmlns:a16="http://schemas.microsoft.com/office/drawing/2014/main" id="{A13CC945-40D8-4089-83C2-DB5FDA1AF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7609"/>
            <a:ext cx="10998994" cy="473691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A6E95EDE-C761-4A3F-BBAB-CC54C935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1"/>
            <a:ext cx="10515600" cy="1325563"/>
          </a:xfrm>
        </p:spPr>
        <p:txBody>
          <a:bodyPr/>
          <a:lstStyle/>
          <a:p>
            <a:r>
              <a:rPr lang="en-US" altLang="ko-KR" dirty="0"/>
              <a:t>7. Admin page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C8C3DF4D-3FB9-4A28-8811-69AC5F572B9A}"/>
              </a:ext>
            </a:extLst>
          </p:cNvPr>
          <p:cNvSpPr/>
          <p:nvPr/>
        </p:nvSpPr>
        <p:spPr>
          <a:xfrm>
            <a:off x="851452" y="2887387"/>
            <a:ext cx="10373140" cy="596152"/>
          </a:xfrm>
          <a:prstGeom prst="frame">
            <a:avLst>
              <a:gd name="adj1" fmla="val 918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5DBC69E1-D605-43E8-ADD0-3BCCFDE630BE}"/>
              </a:ext>
            </a:extLst>
          </p:cNvPr>
          <p:cNvSpPr/>
          <p:nvPr/>
        </p:nvSpPr>
        <p:spPr>
          <a:xfrm>
            <a:off x="5777947" y="3714868"/>
            <a:ext cx="940905" cy="255855"/>
          </a:xfrm>
          <a:prstGeom prst="frame">
            <a:avLst>
              <a:gd name="adj1" fmla="val 34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424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6E95EDE-C761-4A3F-BBAB-CC54C935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1"/>
            <a:ext cx="10515600" cy="1325563"/>
          </a:xfrm>
        </p:spPr>
        <p:txBody>
          <a:bodyPr/>
          <a:lstStyle/>
          <a:p>
            <a:r>
              <a:rPr lang="en-US" altLang="ko-KR" dirty="0"/>
              <a:t>1. Web programming language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7DD90CE-131E-47ED-8D83-592DB335405F}"/>
              </a:ext>
            </a:extLst>
          </p:cNvPr>
          <p:cNvSpPr/>
          <p:nvPr/>
        </p:nvSpPr>
        <p:spPr>
          <a:xfrm>
            <a:off x="2054097" y="3939945"/>
            <a:ext cx="1457739" cy="1457739"/>
          </a:xfrm>
          <a:prstGeom prst="ellipse">
            <a:avLst/>
          </a:prstGeom>
          <a:solidFill>
            <a:srgbClr val="EE6E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PHP</a:t>
            </a:r>
            <a:endParaRPr lang="ko-KR" altLang="en-US" sz="24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D1C49B5-AFCF-40F7-AD4D-89027CEC1157}"/>
              </a:ext>
            </a:extLst>
          </p:cNvPr>
          <p:cNvSpPr/>
          <p:nvPr/>
        </p:nvSpPr>
        <p:spPr>
          <a:xfrm>
            <a:off x="4028670" y="3939943"/>
            <a:ext cx="1457739" cy="1457739"/>
          </a:xfrm>
          <a:prstGeom prst="ellipse">
            <a:avLst/>
          </a:prstGeom>
          <a:solidFill>
            <a:srgbClr val="EE6E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JSP</a:t>
            </a:r>
            <a:endParaRPr lang="ko-KR" altLang="en-US" sz="24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53D4015-1763-462F-A605-1F90E6092FE5}"/>
              </a:ext>
            </a:extLst>
          </p:cNvPr>
          <p:cNvSpPr/>
          <p:nvPr/>
        </p:nvSpPr>
        <p:spPr>
          <a:xfrm>
            <a:off x="6109250" y="3939944"/>
            <a:ext cx="1457739" cy="1457739"/>
          </a:xfrm>
          <a:prstGeom prst="ellipse">
            <a:avLst/>
          </a:prstGeom>
          <a:solidFill>
            <a:srgbClr val="EE6E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ASP</a:t>
            </a:r>
            <a:endParaRPr lang="ko-KR" altLang="en-US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4CDA234-EE92-4F23-8E9B-71C7D5CA31B5}"/>
              </a:ext>
            </a:extLst>
          </p:cNvPr>
          <p:cNvSpPr/>
          <p:nvPr/>
        </p:nvSpPr>
        <p:spPr>
          <a:xfrm>
            <a:off x="8189830" y="3939944"/>
            <a:ext cx="1457739" cy="1457739"/>
          </a:xfrm>
          <a:prstGeom prst="ellipse">
            <a:avLst/>
          </a:prstGeom>
          <a:solidFill>
            <a:srgbClr val="EE6E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NET</a:t>
            </a:r>
            <a:endParaRPr lang="ko-KR" altLang="en-US" sz="2400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A2B55ED-9FE2-4A5B-8805-AB4EDE370AB9}"/>
              </a:ext>
            </a:extLst>
          </p:cNvPr>
          <p:cNvSpPr/>
          <p:nvPr/>
        </p:nvSpPr>
        <p:spPr>
          <a:xfrm>
            <a:off x="2272747" y="2103437"/>
            <a:ext cx="1974574" cy="13255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HTML</a:t>
            </a:r>
            <a:endParaRPr lang="ko-KR" altLang="en-US" sz="32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C95AAE8-F566-43F1-9C4E-C4EBE324D965}"/>
              </a:ext>
            </a:extLst>
          </p:cNvPr>
          <p:cNvSpPr/>
          <p:nvPr/>
        </p:nvSpPr>
        <p:spPr>
          <a:xfrm>
            <a:off x="4890060" y="2103437"/>
            <a:ext cx="1974574" cy="13255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CSS</a:t>
            </a:r>
            <a:endParaRPr lang="ko-KR" altLang="en-US" sz="32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1C66CD7-DFC0-4CF1-B7B4-F04581FDE858}"/>
              </a:ext>
            </a:extLst>
          </p:cNvPr>
          <p:cNvSpPr/>
          <p:nvPr/>
        </p:nvSpPr>
        <p:spPr>
          <a:xfrm>
            <a:off x="7540473" y="2103437"/>
            <a:ext cx="1974574" cy="13255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JS</a:t>
            </a:r>
            <a:endParaRPr lang="ko-KR" altLang="en-US" sz="3200" dirty="0"/>
          </a:p>
        </p:txBody>
      </p:sp>
      <p:sp>
        <p:nvSpPr>
          <p:cNvPr id="24" name="원형: 비어 있음 23">
            <a:extLst>
              <a:ext uri="{FF2B5EF4-FFF2-40B4-BE49-F238E27FC236}">
                <a16:creationId xmlns:a16="http://schemas.microsoft.com/office/drawing/2014/main" id="{F92022D3-281F-45A5-B4F6-CBA7EBEC07D7}"/>
              </a:ext>
            </a:extLst>
          </p:cNvPr>
          <p:cNvSpPr/>
          <p:nvPr/>
        </p:nvSpPr>
        <p:spPr>
          <a:xfrm>
            <a:off x="3932600" y="3870176"/>
            <a:ext cx="1649878" cy="1597271"/>
          </a:xfrm>
          <a:prstGeom prst="donut">
            <a:avLst>
              <a:gd name="adj" fmla="val 694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액자 24">
            <a:extLst>
              <a:ext uri="{FF2B5EF4-FFF2-40B4-BE49-F238E27FC236}">
                <a16:creationId xmlns:a16="http://schemas.microsoft.com/office/drawing/2014/main" id="{E11550D4-69C7-40BC-9006-7CB19C019DB7}"/>
              </a:ext>
            </a:extLst>
          </p:cNvPr>
          <p:cNvSpPr/>
          <p:nvPr/>
        </p:nvSpPr>
        <p:spPr>
          <a:xfrm>
            <a:off x="2272747" y="2036457"/>
            <a:ext cx="1981200" cy="1392543"/>
          </a:xfrm>
          <a:prstGeom prst="frame">
            <a:avLst>
              <a:gd name="adj1" fmla="val 693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액자 25">
            <a:extLst>
              <a:ext uri="{FF2B5EF4-FFF2-40B4-BE49-F238E27FC236}">
                <a16:creationId xmlns:a16="http://schemas.microsoft.com/office/drawing/2014/main" id="{A9A60D33-0BE8-46F7-8B4B-67FBB9019FF5}"/>
              </a:ext>
            </a:extLst>
          </p:cNvPr>
          <p:cNvSpPr/>
          <p:nvPr/>
        </p:nvSpPr>
        <p:spPr>
          <a:xfrm>
            <a:off x="4883434" y="2056694"/>
            <a:ext cx="1981200" cy="1392543"/>
          </a:xfrm>
          <a:prstGeom prst="frame">
            <a:avLst>
              <a:gd name="adj1" fmla="val 693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액자 26">
            <a:extLst>
              <a:ext uri="{FF2B5EF4-FFF2-40B4-BE49-F238E27FC236}">
                <a16:creationId xmlns:a16="http://schemas.microsoft.com/office/drawing/2014/main" id="{C9732FC9-56FE-462C-8775-EAA8F9A0590B}"/>
              </a:ext>
            </a:extLst>
          </p:cNvPr>
          <p:cNvSpPr/>
          <p:nvPr/>
        </p:nvSpPr>
        <p:spPr>
          <a:xfrm>
            <a:off x="7540473" y="2069946"/>
            <a:ext cx="1981200" cy="1392543"/>
          </a:xfrm>
          <a:prstGeom prst="frame">
            <a:avLst>
              <a:gd name="adj1" fmla="val 693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181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6E95EDE-C761-4A3F-BBAB-CC54C935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1"/>
            <a:ext cx="10515600" cy="1325563"/>
          </a:xfrm>
        </p:spPr>
        <p:txBody>
          <a:bodyPr/>
          <a:lstStyle/>
          <a:p>
            <a:r>
              <a:rPr lang="en-US" altLang="ko-KR" dirty="0"/>
              <a:t>7. Admin page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8DFDDF8B-3A6F-4B28-A1CC-AC524012D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381" y="1720250"/>
            <a:ext cx="10959237" cy="489921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3E52B847-8CB4-467E-89CB-6BFD56A75B25}"/>
              </a:ext>
            </a:extLst>
          </p:cNvPr>
          <p:cNvSpPr/>
          <p:nvPr/>
        </p:nvSpPr>
        <p:spPr>
          <a:xfrm>
            <a:off x="5228118" y="5124078"/>
            <a:ext cx="1772497" cy="491248"/>
          </a:xfrm>
          <a:prstGeom prst="frame">
            <a:avLst>
              <a:gd name="adj1" fmla="val 663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232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6E95EDE-C761-4A3F-BBAB-CC54C935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1"/>
            <a:ext cx="10515600" cy="1325563"/>
          </a:xfrm>
        </p:spPr>
        <p:txBody>
          <a:bodyPr/>
          <a:lstStyle/>
          <a:p>
            <a:r>
              <a:rPr lang="en-US" altLang="ko-KR" dirty="0"/>
              <a:t>7. Admin page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C8C3DF4D-3FB9-4A28-8811-69AC5F572B9A}"/>
              </a:ext>
            </a:extLst>
          </p:cNvPr>
          <p:cNvSpPr/>
          <p:nvPr/>
        </p:nvSpPr>
        <p:spPr>
          <a:xfrm>
            <a:off x="7069996" y="2053245"/>
            <a:ext cx="3306458" cy="554865"/>
          </a:xfrm>
          <a:prstGeom prst="frame">
            <a:avLst>
              <a:gd name="adj1" fmla="val 1141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내용 개체 틀 1">
            <a:extLst>
              <a:ext uri="{FF2B5EF4-FFF2-40B4-BE49-F238E27FC236}">
                <a16:creationId xmlns:a16="http://schemas.microsoft.com/office/drawing/2014/main" id="{3D56DEED-505A-44A1-946A-2642CFD10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5170" y="1825625"/>
            <a:ext cx="9541659" cy="435133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081E7EA5-4898-4C7A-A7FA-BF35B37D8F31}"/>
              </a:ext>
            </a:extLst>
          </p:cNvPr>
          <p:cNvSpPr/>
          <p:nvPr/>
        </p:nvSpPr>
        <p:spPr>
          <a:xfrm>
            <a:off x="4565509" y="2902226"/>
            <a:ext cx="3505065" cy="1129187"/>
          </a:xfrm>
          <a:prstGeom prst="frame">
            <a:avLst>
              <a:gd name="adj1" fmla="val 428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309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>
            <a:extLst>
              <a:ext uri="{FF2B5EF4-FFF2-40B4-BE49-F238E27FC236}">
                <a16:creationId xmlns:a16="http://schemas.microsoft.com/office/drawing/2014/main" id="{5C0EC922-1965-42DF-8297-CAB972123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74420"/>
            <a:ext cx="10998994" cy="497909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A6E95EDE-C761-4A3F-BBAB-CC54C935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1"/>
            <a:ext cx="10515600" cy="1325563"/>
          </a:xfrm>
        </p:spPr>
        <p:txBody>
          <a:bodyPr/>
          <a:lstStyle/>
          <a:p>
            <a:r>
              <a:rPr lang="en-US" altLang="ko-KR" dirty="0"/>
              <a:t>7. Admin page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C8C3DF4D-3FB9-4A28-8811-69AC5F572B9A}"/>
              </a:ext>
            </a:extLst>
          </p:cNvPr>
          <p:cNvSpPr/>
          <p:nvPr/>
        </p:nvSpPr>
        <p:spPr>
          <a:xfrm>
            <a:off x="3717194" y="4134677"/>
            <a:ext cx="5625588" cy="2247954"/>
          </a:xfrm>
          <a:prstGeom prst="frame">
            <a:avLst>
              <a:gd name="adj1" fmla="val 176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3ABE6-9EE9-478A-AA4A-9036CEDD6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999" y="853468"/>
            <a:ext cx="6429375" cy="2724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65D7A71-DC97-43F8-89DF-B02A57AB7CC9}"/>
              </a:ext>
            </a:extLst>
          </p:cNvPr>
          <p:cNvSpPr/>
          <p:nvPr/>
        </p:nvSpPr>
        <p:spPr>
          <a:xfrm rot="19225247">
            <a:off x="5487586" y="3137256"/>
            <a:ext cx="967410" cy="58349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541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>
            <a:extLst>
              <a:ext uri="{FF2B5EF4-FFF2-40B4-BE49-F238E27FC236}">
                <a16:creationId xmlns:a16="http://schemas.microsoft.com/office/drawing/2014/main" id="{313A8922-F0A8-4C13-B7A8-9E3F9D847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702" y="1758934"/>
            <a:ext cx="10757202" cy="478101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A6E95EDE-C761-4A3F-BBAB-CC54C935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1"/>
            <a:ext cx="10515600" cy="1325563"/>
          </a:xfrm>
        </p:spPr>
        <p:txBody>
          <a:bodyPr/>
          <a:lstStyle/>
          <a:p>
            <a:r>
              <a:rPr lang="en-US" altLang="ko-KR" dirty="0"/>
              <a:t>7. Admin page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C8C3DF4D-3FB9-4A28-8811-69AC5F572B9A}"/>
              </a:ext>
            </a:extLst>
          </p:cNvPr>
          <p:cNvSpPr/>
          <p:nvPr/>
        </p:nvSpPr>
        <p:spPr>
          <a:xfrm>
            <a:off x="4537318" y="2763940"/>
            <a:ext cx="3466996" cy="554865"/>
          </a:xfrm>
          <a:prstGeom prst="frame">
            <a:avLst>
              <a:gd name="adj1" fmla="val 663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05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>
            <a:extLst>
              <a:ext uri="{FF2B5EF4-FFF2-40B4-BE49-F238E27FC236}">
                <a16:creationId xmlns:a16="http://schemas.microsoft.com/office/drawing/2014/main" id="{1E77517F-5261-4FE8-B3A9-7F0FAC9FF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1294"/>
            <a:ext cx="10730948" cy="458816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6">
            <a:extLst>
              <a:ext uri="{FF2B5EF4-FFF2-40B4-BE49-F238E27FC236}">
                <a16:creationId xmlns:a16="http://schemas.microsoft.com/office/drawing/2014/main" id="{859CC91A-F045-487D-A653-843CB2941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1"/>
            <a:ext cx="10515600" cy="1325563"/>
          </a:xfrm>
        </p:spPr>
        <p:txBody>
          <a:bodyPr/>
          <a:lstStyle/>
          <a:p>
            <a:r>
              <a:rPr lang="en-US" altLang="ko-KR" dirty="0"/>
              <a:t>7. Admin page</a:t>
            </a:r>
            <a:endParaRPr lang="ko-KR" altLang="en-US" dirty="0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9CF103F0-0AB1-4F84-99E9-B25FEBA570EC}"/>
              </a:ext>
            </a:extLst>
          </p:cNvPr>
          <p:cNvSpPr/>
          <p:nvPr/>
        </p:nvSpPr>
        <p:spPr>
          <a:xfrm>
            <a:off x="3768691" y="3151567"/>
            <a:ext cx="5229535" cy="1327668"/>
          </a:xfrm>
          <a:prstGeom prst="frame">
            <a:avLst>
              <a:gd name="adj1" fmla="val 164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548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>
            <a:extLst>
              <a:ext uri="{FF2B5EF4-FFF2-40B4-BE49-F238E27FC236}">
                <a16:creationId xmlns:a16="http://schemas.microsoft.com/office/drawing/2014/main" id="{AA641C58-B3C1-4E0F-8149-F6FC2FBB2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3245"/>
            <a:ext cx="10770704" cy="444032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4B506CFB-C5C2-4CE5-A3F2-DE4166352B62}"/>
              </a:ext>
            </a:extLst>
          </p:cNvPr>
          <p:cNvSpPr/>
          <p:nvPr/>
        </p:nvSpPr>
        <p:spPr>
          <a:xfrm>
            <a:off x="3768691" y="3151567"/>
            <a:ext cx="5229535" cy="2732398"/>
          </a:xfrm>
          <a:prstGeom prst="frame">
            <a:avLst>
              <a:gd name="adj1" fmla="val 164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제목 6">
            <a:extLst>
              <a:ext uri="{FF2B5EF4-FFF2-40B4-BE49-F238E27FC236}">
                <a16:creationId xmlns:a16="http://schemas.microsoft.com/office/drawing/2014/main" id="{50380FC5-A250-41E8-AD5B-650355B9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88"/>
            <a:ext cx="10515600" cy="1325562"/>
          </a:xfrm>
        </p:spPr>
        <p:txBody>
          <a:bodyPr/>
          <a:lstStyle/>
          <a:p>
            <a:r>
              <a:rPr lang="en-US" altLang="ko-KR" dirty="0"/>
              <a:t>7. Admin 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8377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106511B-B4C2-46E9-A514-C0F6A7683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4941"/>
            <a:ext cx="10889974" cy="448768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4B506CFB-C5C2-4CE5-A3F2-DE4166352B62}"/>
              </a:ext>
            </a:extLst>
          </p:cNvPr>
          <p:cNvSpPr/>
          <p:nvPr/>
        </p:nvSpPr>
        <p:spPr>
          <a:xfrm>
            <a:off x="5404455" y="3644391"/>
            <a:ext cx="1778224" cy="2027582"/>
          </a:xfrm>
          <a:prstGeom prst="frame">
            <a:avLst>
              <a:gd name="adj1" fmla="val 164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제목 6">
            <a:extLst>
              <a:ext uri="{FF2B5EF4-FFF2-40B4-BE49-F238E27FC236}">
                <a16:creationId xmlns:a16="http://schemas.microsoft.com/office/drawing/2014/main" id="{50380FC5-A250-41E8-AD5B-650355B9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88"/>
            <a:ext cx="10515600" cy="1325562"/>
          </a:xfrm>
        </p:spPr>
        <p:txBody>
          <a:bodyPr/>
          <a:lstStyle/>
          <a:p>
            <a:r>
              <a:rPr lang="en-US" altLang="ko-KR" dirty="0"/>
              <a:t>7. Admin 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015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106511B-B4C2-46E9-A514-C0F6A7683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5950"/>
            <a:ext cx="10889974" cy="448768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4B506CFB-C5C2-4CE5-A3F2-DE4166352B62}"/>
              </a:ext>
            </a:extLst>
          </p:cNvPr>
          <p:cNvSpPr/>
          <p:nvPr/>
        </p:nvSpPr>
        <p:spPr>
          <a:xfrm>
            <a:off x="5394075" y="3922648"/>
            <a:ext cx="1804727" cy="443980"/>
          </a:xfrm>
          <a:prstGeom prst="frame">
            <a:avLst>
              <a:gd name="adj1" fmla="val 818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제목 6">
            <a:extLst>
              <a:ext uri="{FF2B5EF4-FFF2-40B4-BE49-F238E27FC236}">
                <a16:creationId xmlns:a16="http://schemas.microsoft.com/office/drawing/2014/main" id="{50380FC5-A250-41E8-AD5B-650355B9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88"/>
            <a:ext cx="10515600" cy="1325562"/>
          </a:xfrm>
        </p:spPr>
        <p:txBody>
          <a:bodyPr/>
          <a:lstStyle/>
          <a:p>
            <a:r>
              <a:rPr lang="en-US" altLang="ko-KR" dirty="0"/>
              <a:t>7. Admin 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8820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453898AC-38D1-4BF3-BAEE-14A147918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415" y="1846228"/>
            <a:ext cx="10800002" cy="449838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4B506CFB-C5C2-4CE5-A3F2-DE4166352B62}"/>
              </a:ext>
            </a:extLst>
          </p:cNvPr>
          <p:cNvSpPr/>
          <p:nvPr/>
        </p:nvSpPr>
        <p:spPr>
          <a:xfrm flipV="1">
            <a:off x="3649421" y="5676422"/>
            <a:ext cx="2234544" cy="581433"/>
          </a:xfrm>
          <a:prstGeom prst="frame">
            <a:avLst>
              <a:gd name="adj1" fmla="val 64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제목 6">
            <a:extLst>
              <a:ext uri="{FF2B5EF4-FFF2-40B4-BE49-F238E27FC236}">
                <a16:creationId xmlns:a16="http://schemas.microsoft.com/office/drawing/2014/main" id="{50380FC5-A250-41E8-AD5B-650355B9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88"/>
            <a:ext cx="10515600" cy="1325562"/>
          </a:xfrm>
        </p:spPr>
        <p:txBody>
          <a:bodyPr/>
          <a:lstStyle/>
          <a:p>
            <a:r>
              <a:rPr lang="en-US" altLang="ko-KR" dirty="0"/>
              <a:t>7. Admin 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880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20E6110-B7FC-436A-9DA2-1A1744D3B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661" y="1825624"/>
            <a:ext cx="10668000" cy="46944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4B506CFB-C5C2-4CE5-A3F2-DE4166352B62}"/>
              </a:ext>
            </a:extLst>
          </p:cNvPr>
          <p:cNvSpPr/>
          <p:nvPr/>
        </p:nvSpPr>
        <p:spPr>
          <a:xfrm>
            <a:off x="4620918" y="2829452"/>
            <a:ext cx="3303880" cy="1325562"/>
          </a:xfrm>
          <a:prstGeom prst="frame">
            <a:avLst>
              <a:gd name="adj1" fmla="val 164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제목 6">
            <a:extLst>
              <a:ext uri="{FF2B5EF4-FFF2-40B4-BE49-F238E27FC236}">
                <a16:creationId xmlns:a16="http://schemas.microsoft.com/office/drawing/2014/main" id="{50380FC5-A250-41E8-AD5B-650355B9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88"/>
            <a:ext cx="10515600" cy="1325562"/>
          </a:xfrm>
        </p:spPr>
        <p:txBody>
          <a:bodyPr/>
          <a:lstStyle/>
          <a:p>
            <a:r>
              <a:rPr lang="en-US" altLang="ko-KR" dirty="0"/>
              <a:t>7. Admin 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672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6E95EDE-C761-4A3F-BBAB-CC54C935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1"/>
            <a:ext cx="10515600" cy="1325563"/>
          </a:xfrm>
        </p:spPr>
        <p:txBody>
          <a:bodyPr/>
          <a:lstStyle/>
          <a:p>
            <a:r>
              <a:rPr lang="en-US" altLang="ko-KR" dirty="0"/>
              <a:t>1. Main page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25C4275-26AA-42A9-B428-17162BE5F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46551"/>
            <a:ext cx="10708441" cy="497291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21DFDA44-848A-4C6D-8A6A-899178E8591F}"/>
              </a:ext>
            </a:extLst>
          </p:cNvPr>
          <p:cNvSpPr/>
          <p:nvPr/>
        </p:nvSpPr>
        <p:spPr>
          <a:xfrm>
            <a:off x="5645425" y="1484932"/>
            <a:ext cx="1311965" cy="60960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35AA2B92-3E91-4539-870A-702C99FAC4C3}"/>
              </a:ext>
            </a:extLst>
          </p:cNvPr>
          <p:cNvSpPr/>
          <p:nvPr/>
        </p:nvSpPr>
        <p:spPr>
          <a:xfrm>
            <a:off x="7002116" y="2017611"/>
            <a:ext cx="3414094" cy="60960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49F4BA0D-0664-46F1-AAA0-B4FA1218EA6A}"/>
              </a:ext>
            </a:extLst>
          </p:cNvPr>
          <p:cNvSpPr/>
          <p:nvPr/>
        </p:nvSpPr>
        <p:spPr>
          <a:xfrm>
            <a:off x="1725412" y="2003795"/>
            <a:ext cx="2696818" cy="60960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076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FDC58B5-49E4-417B-87EC-74E3ACD78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4942"/>
            <a:ext cx="10641496" cy="442524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4B506CFB-C5C2-4CE5-A3F2-DE4166352B62}"/>
              </a:ext>
            </a:extLst>
          </p:cNvPr>
          <p:cNvSpPr/>
          <p:nvPr/>
        </p:nvSpPr>
        <p:spPr>
          <a:xfrm>
            <a:off x="5310031" y="5358379"/>
            <a:ext cx="1740126" cy="459326"/>
          </a:xfrm>
          <a:prstGeom prst="frame">
            <a:avLst>
              <a:gd name="adj1" fmla="val 419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제목 6">
            <a:extLst>
              <a:ext uri="{FF2B5EF4-FFF2-40B4-BE49-F238E27FC236}">
                <a16:creationId xmlns:a16="http://schemas.microsoft.com/office/drawing/2014/main" id="{50380FC5-A250-41E8-AD5B-650355B9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88"/>
            <a:ext cx="10515600" cy="1325562"/>
          </a:xfrm>
        </p:spPr>
        <p:txBody>
          <a:bodyPr/>
          <a:lstStyle/>
          <a:p>
            <a:r>
              <a:rPr lang="en-US" altLang="ko-KR" dirty="0"/>
              <a:t>7. Admin 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678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9F38F32-687D-42C4-8032-54515D777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953" y="1827170"/>
            <a:ext cx="10758093" cy="447044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4B506CFB-C5C2-4CE5-A3F2-DE4166352B62}"/>
              </a:ext>
            </a:extLst>
          </p:cNvPr>
          <p:cNvSpPr/>
          <p:nvPr/>
        </p:nvSpPr>
        <p:spPr>
          <a:xfrm>
            <a:off x="4213105" y="2819227"/>
            <a:ext cx="4241782" cy="1325562"/>
          </a:xfrm>
          <a:prstGeom prst="frame">
            <a:avLst>
              <a:gd name="adj1" fmla="val 164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제목 6">
            <a:extLst>
              <a:ext uri="{FF2B5EF4-FFF2-40B4-BE49-F238E27FC236}">
                <a16:creationId xmlns:a16="http://schemas.microsoft.com/office/drawing/2014/main" id="{50380FC5-A250-41E8-AD5B-650355B9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88"/>
            <a:ext cx="10515600" cy="1325562"/>
          </a:xfrm>
        </p:spPr>
        <p:txBody>
          <a:bodyPr/>
          <a:lstStyle/>
          <a:p>
            <a:r>
              <a:rPr lang="en-US" altLang="ko-KR" dirty="0"/>
              <a:t>7. Admin 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11404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A422655-08CB-4920-B619-8C73207D4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1834"/>
            <a:ext cx="10770704" cy="466888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4B506CFB-C5C2-4CE5-A3F2-DE4166352B62}"/>
              </a:ext>
            </a:extLst>
          </p:cNvPr>
          <p:cNvSpPr/>
          <p:nvPr/>
        </p:nvSpPr>
        <p:spPr>
          <a:xfrm>
            <a:off x="864704" y="2837769"/>
            <a:ext cx="10744200" cy="602193"/>
          </a:xfrm>
          <a:prstGeom prst="frame">
            <a:avLst>
              <a:gd name="adj1" fmla="val 824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제목 6">
            <a:extLst>
              <a:ext uri="{FF2B5EF4-FFF2-40B4-BE49-F238E27FC236}">
                <a16:creationId xmlns:a16="http://schemas.microsoft.com/office/drawing/2014/main" id="{50380FC5-A250-41E8-AD5B-650355B9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88"/>
            <a:ext cx="10515600" cy="1325562"/>
          </a:xfrm>
        </p:spPr>
        <p:txBody>
          <a:bodyPr/>
          <a:lstStyle/>
          <a:p>
            <a:r>
              <a:rPr lang="en-US" altLang="ko-KR" dirty="0"/>
              <a:t>7. Admin 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8476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4EFD919-FCFB-4C98-89D8-E361C5522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74" y="1946273"/>
            <a:ext cx="11156119" cy="45340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4B506CFB-C5C2-4CE5-A3F2-DE4166352B62}"/>
              </a:ext>
            </a:extLst>
          </p:cNvPr>
          <p:cNvSpPr/>
          <p:nvPr/>
        </p:nvSpPr>
        <p:spPr>
          <a:xfrm>
            <a:off x="627116" y="2722202"/>
            <a:ext cx="11379354" cy="3933875"/>
          </a:xfrm>
          <a:prstGeom prst="frame">
            <a:avLst>
              <a:gd name="adj1" fmla="val 14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제목 6">
            <a:extLst>
              <a:ext uri="{FF2B5EF4-FFF2-40B4-BE49-F238E27FC236}">
                <a16:creationId xmlns:a16="http://schemas.microsoft.com/office/drawing/2014/main" id="{50380FC5-A250-41E8-AD5B-650355B9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7050"/>
            <a:ext cx="10515600" cy="1325562"/>
          </a:xfrm>
        </p:spPr>
        <p:txBody>
          <a:bodyPr/>
          <a:lstStyle/>
          <a:p>
            <a:r>
              <a:rPr lang="en-US" altLang="ko-KR" dirty="0"/>
              <a:t>7. Admin 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059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A422655-08CB-4920-B619-8C73207D4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1834"/>
            <a:ext cx="10770704" cy="466888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4B506CFB-C5C2-4CE5-A3F2-DE4166352B62}"/>
              </a:ext>
            </a:extLst>
          </p:cNvPr>
          <p:cNvSpPr/>
          <p:nvPr/>
        </p:nvSpPr>
        <p:spPr>
          <a:xfrm>
            <a:off x="864704" y="2837769"/>
            <a:ext cx="10744200" cy="602193"/>
          </a:xfrm>
          <a:prstGeom prst="frame">
            <a:avLst>
              <a:gd name="adj1" fmla="val 824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제목 6">
            <a:extLst>
              <a:ext uri="{FF2B5EF4-FFF2-40B4-BE49-F238E27FC236}">
                <a16:creationId xmlns:a16="http://schemas.microsoft.com/office/drawing/2014/main" id="{50380FC5-A250-41E8-AD5B-650355B9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88"/>
            <a:ext cx="10515600" cy="1325562"/>
          </a:xfrm>
        </p:spPr>
        <p:txBody>
          <a:bodyPr/>
          <a:lstStyle/>
          <a:p>
            <a:r>
              <a:rPr lang="en-US" altLang="ko-KR" dirty="0"/>
              <a:t>7. Admin 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1794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4EFD919-FCFB-4C98-89D8-E361C5522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74" y="1946273"/>
            <a:ext cx="11156119" cy="45340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4B506CFB-C5C2-4CE5-A3F2-DE4166352B62}"/>
              </a:ext>
            </a:extLst>
          </p:cNvPr>
          <p:cNvSpPr/>
          <p:nvPr/>
        </p:nvSpPr>
        <p:spPr>
          <a:xfrm>
            <a:off x="627116" y="2722202"/>
            <a:ext cx="11379354" cy="3933875"/>
          </a:xfrm>
          <a:prstGeom prst="frame">
            <a:avLst>
              <a:gd name="adj1" fmla="val 14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제목 6">
            <a:extLst>
              <a:ext uri="{FF2B5EF4-FFF2-40B4-BE49-F238E27FC236}">
                <a16:creationId xmlns:a16="http://schemas.microsoft.com/office/drawing/2014/main" id="{50380FC5-A250-41E8-AD5B-650355B9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7050"/>
            <a:ext cx="10515600" cy="1325562"/>
          </a:xfrm>
        </p:spPr>
        <p:txBody>
          <a:bodyPr/>
          <a:lstStyle/>
          <a:p>
            <a:r>
              <a:rPr lang="en-US" altLang="ko-KR" dirty="0"/>
              <a:t>7. Admin 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4209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B11D229-D88C-4EA0-B662-20FD1D6EA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701" y="1872804"/>
            <a:ext cx="11019493" cy="460259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4B506CFB-C5C2-4CE5-A3F2-DE4166352B62}"/>
              </a:ext>
            </a:extLst>
          </p:cNvPr>
          <p:cNvSpPr/>
          <p:nvPr/>
        </p:nvSpPr>
        <p:spPr>
          <a:xfrm flipH="1">
            <a:off x="8491639" y="2167778"/>
            <a:ext cx="917404" cy="592364"/>
          </a:xfrm>
          <a:prstGeom prst="frame">
            <a:avLst>
              <a:gd name="adj1" fmla="val 104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제목 6">
            <a:extLst>
              <a:ext uri="{FF2B5EF4-FFF2-40B4-BE49-F238E27FC236}">
                <a16:creationId xmlns:a16="http://schemas.microsoft.com/office/drawing/2014/main" id="{50380FC5-A250-41E8-AD5B-650355B9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7050"/>
            <a:ext cx="10515600" cy="1325562"/>
          </a:xfrm>
        </p:spPr>
        <p:txBody>
          <a:bodyPr/>
          <a:lstStyle/>
          <a:p>
            <a:r>
              <a:rPr lang="en-US" altLang="ko-KR" dirty="0"/>
              <a:t>7. Admin 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067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09B01937-3127-4688-9ADE-BD9DC43DA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3982"/>
            <a:ext cx="10941704" cy="46069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4B506CFB-C5C2-4CE5-A3F2-DE4166352B62}"/>
              </a:ext>
            </a:extLst>
          </p:cNvPr>
          <p:cNvSpPr/>
          <p:nvPr/>
        </p:nvSpPr>
        <p:spPr>
          <a:xfrm>
            <a:off x="1113183" y="2773420"/>
            <a:ext cx="3273287" cy="3669849"/>
          </a:xfrm>
          <a:prstGeom prst="frame">
            <a:avLst>
              <a:gd name="adj1" fmla="val 65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제목 6">
            <a:extLst>
              <a:ext uri="{FF2B5EF4-FFF2-40B4-BE49-F238E27FC236}">
                <a16:creationId xmlns:a16="http://schemas.microsoft.com/office/drawing/2014/main" id="{50380FC5-A250-41E8-AD5B-650355B9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7050"/>
            <a:ext cx="10515600" cy="1325562"/>
          </a:xfrm>
        </p:spPr>
        <p:txBody>
          <a:bodyPr/>
          <a:lstStyle/>
          <a:p>
            <a:r>
              <a:rPr lang="en-US" altLang="ko-KR" dirty="0"/>
              <a:t>7. Admin 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905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16D5FA3-6AC0-4512-BC1A-7AD7B24B5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230" y="1849611"/>
            <a:ext cx="10738439" cy="45330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4B506CFB-C5C2-4CE5-A3F2-DE4166352B62}"/>
              </a:ext>
            </a:extLst>
          </p:cNvPr>
          <p:cNvSpPr/>
          <p:nvPr/>
        </p:nvSpPr>
        <p:spPr>
          <a:xfrm>
            <a:off x="2564295" y="2884488"/>
            <a:ext cx="6778488" cy="3301501"/>
          </a:xfrm>
          <a:prstGeom prst="frame">
            <a:avLst>
              <a:gd name="adj1" fmla="val 14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제목 6">
            <a:extLst>
              <a:ext uri="{FF2B5EF4-FFF2-40B4-BE49-F238E27FC236}">
                <a16:creationId xmlns:a16="http://schemas.microsoft.com/office/drawing/2014/main" id="{50380FC5-A250-41E8-AD5B-650355B9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7050"/>
            <a:ext cx="10515600" cy="1325562"/>
          </a:xfrm>
        </p:spPr>
        <p:txBody>
          <a:bodyPr/>
          <a:lstStyle/>
          <a:p>
            <a:r>
              <a:rPr lang="en-US" altLang="ko-KR" dirty="0"/>
              <a:t>7. Admin 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8158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2E6DCF7-9110-4C27-BE46-3F0F88E1A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26123"/>
            <a:ext cx="10710000" cy="495347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A6E95EDE-C761-4A3F-BBAB-CC54C935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1"/>
            <a:ext cx="10515600" cy="1325563"/>
          </a:xfrm>
        </p:spPr>
        <p:txBody>
          <a:bodyPr/>
          <a:lstStyle/>
          <a:p>
            <a:r>
              <a:rPr lang="en-US" altLang="ko-KR" dirty="0"/>
              <a:t>1. Main page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21DFDA44-848A-4C6D-8A6A-899178E8591F}"/>
              </a:ext>
            </a:extLst>
          </p:cNvPr>
          <p:cNvSpPr/>
          <p:nvPr/>
        </p:nvSpPr>
        <p:spPr>
          <a:xfrm>
            <a:off x="838200" y="1673442"/>
            <a:ext cx="10710000" cy="609600"/>
          </a:xfrm>
          <a:prstGeom prst="frame">
            <a:avLst>
              <a:gd name="adj1" fmla="val 81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49F4BA0D-0664-46F1-AAA0-B4FA1218EA6A}"/>
              </a:ext>
            </a:extLst>
          </p:cNvPr>
          <p:cNvSpPr/>
          <p:nvPr/>
        </p:nvSpPr>
        <p:spPr>
          <a:xfrm>
            <a:off x="1539882" y="2442085"/>
            <a:ext cx="9366658" cy="2530051"/>
          </a:xfrm>
          <a:prstGeom prst="frame">
            <a:avLst>
              <a:gd name="adj1" fmla="val 254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205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A24E2ACE-E046-4457-B7F2-2B62E1389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580" y="1637881"/>
            <a:ext cx="10710000" cy="498158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A6E95EDE-C761-4A3F-BBAB-CC54C935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1"/>
            <a:ext cx="10515600" cy="1325563"/>
          </a:xfrm>
        </p:spPr>
        <p:txBody>
          <a:bodyPr/>
          <a:lstStyle/>
          <a:p>
            <a:r>
              <a:rPr lang="en-US" altLang="ko-KR" dirty="0"/>
              <a:t>1. Main page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49F4BA0D-0664-46F1-AAA0-B4FA1218EA6A}"/>
              </a:ext>
            </a:extLst>
          </p:cNvPr>
          <p:cNvSpPr/>
          <p:nvPr/>
        </p:nvSpPr>
        <p:spPr>
          <a:xfrm>
            <a:off x="1539882" y="2769703"/>
            <a:ext cx="9088361" cy="3723861"/>
          </a:xfrm>
          <a:prstGeom prst="frame">
            <a:avLst>
              <a:gd name="adj1" fmla="val 19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664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311FAD72-E07D-4EC3-892E-AC16C501E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451" y="1647328"/>
            <a:ext cx="10730096" cy="49824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A6E95EDE-C761-4A3F-BBAB-CC54C935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1"/>
            <a:ext cx="10515600" cy="1325563"/>
          </a:xfrm>
        </p:spPr>
        <p:txBody>
          <a:bodyPr/>
          <a:lstStyle/>
          <a:p>
            <a:r>
              <a:rPr lang="en-US" altLang="ko-KR" dirty="0"/>
              <a:t>2. Register page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49F4BA0D-0664-46F1-AAA0-B4FA1218EA6A}"/>
              </a:ext>
            </a:extLst>
          </p:cNvPr>
          <p:cNvSpPr/>
          <p:nvPr/>
        </p:nvSpPr>
        <p:spPr>
          <a:xfrm>
            <a:off x="4611756" y="5738192"/>
            <a:ext cx="1669774" cy="423499"/>
          </a:xfrm>
          <a:prstGeom prst="frame">
            <a:avLst>
              <a:gd name="adj1" fmla="val 834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86FAAC4B-4634-415E-847D-336AE33B8C15}"/>
              </a:ext>
            </a:extLst>
          </p:cNvPr>
          <p:cNvSpPr/>
          <p:nvPr/>
        </p:nvSpPr>
        <p:spPr>
          <a:xfrm>
            <a:off x="6288158" y="5744820"/>
            <a:ext cx="1669774" cy="416871"/>
          </a:xfrm>
          <a:prstGeom prst="frame">
            <a:avLst>
              <a:gd name="adj1" fmla="val 834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833C0B22-1C53-4125-A410-844B89740A75}"/>
              </a:ext>
            </a:extLst>
          </p:cNvPr>
          <p:cNvSpPr/>
          <p:nvPr/>
        </p:nvSpPr>
        <p:spPr>
          <a:xfrm>
            <a:off x="1861930" y="3283514"/>
            <a:ext cx="1669774" cy="1659546"/>
          </a:xfrm>
          <a:prstGeom prst="frame">
            <a:avLst>
              <a:gd name="adj1" fmla="val 354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696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D17D2056-5144-4D06-A717-7F01A1945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640" y="1683026"/>
            <a:ext cx="10710000" cy="494490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A6E95EDE-C761-4A3F-BBAB-CC54C935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1"/>
            <a:ext cx="10515600" cy="1325563"/>
          </a:xfrm>
        </p:spPr>
        <p:txBody>
          <a:bodyPr/>
          <a:lstStyle/>
          <a:p>
            <a:r>
              <a:rPr lang="en-US" altLang="ko-KR" dirty="0"/>
              <a:t>2. Register page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49F4BA0D-0664-46F1-AAA0-B4FA1218EA6A}"/>
              </a:ext>
            </a:extLst>
          </p:cNvPr>
          <p:cNvSpPr/>
          <p:nvPr/>
        </p:nvSpPr>
        <p:spPr>
          <a:xfrm>
            <a:off x="4611756" y="5738192"/>
            <a:ext cx="1669774" cy="423499"/>
          </a:xfrm>
          <a:prstGeom prst="frame">
            <a:avLst>
              <a:gd name="adj1" fmla="val 834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86FAAC4B-4634-415E-847D-336AE33B8C15}"/>
              </a:ext>
            </a:extLst>
          </p:cNvPr>
          <p:cNvSpPr/>
          <p:nvPr/>
        </p:nvSpPr>
        <p:spPr>
          <a:xfrm>
            <a:off x="6288158" y="5744820"/>
            <a:ext cx="1669774" cy="416871"/>
          </a:xfrm>
          <a:prstGeom prst="frame">
            <a:avLst>
              <a:gd name="adj1" fmla="val 834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833C0B22-1C53-4125-A410-844B89740A75}"/>
              </a:ext>
            </a:extLst>
          </p:cNvPr>
          <p:cNvSpPr/>
          <p:nvPr/>
        </p:nvSpPr>
        <p:spPr>
          <a:xfrm>
            <a:off x="1861930" y="3283514"/>
            <a:ext cx="1669774" cy="1659546"/>
          </a:xfrm>
          <a:prstGeom prst="frame">
            <a:avLst>
              <a:gd name="adj1" fmla="val 354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661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251DA40F-9320-470D-89EE-96FA92852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955" y="1669747"/>
            <a:ext cx="10710000" cy="493819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A6E95EDE-C761-4A3F-BBAB-CC54C935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1"/>
            <a:ext cx="10515600" cy="1325563"/>
          </a:xfrm>
        </p:spPr>
        <p:txBody>
          <a:bodyPr/>
          <a:lstStyle/>
          <a:p>
            <a:r>
              <a:rPr lang="en-US" altLang="ko-KR" dirty="0"/>
              <a:t>2. Register page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582A2-7BCD-463C-926B-A492D959B38A}"/>
              </a:ext>
            </a:extLst>
          </p:cNvPr>
          <p:cNvSpPr/>
          <p:nvPr/>
        </p:nvSpPr>
        <p:spPr>
          <a:xfrm>
            <a:off x="0" y="238538"/>
            <a:ext cx="5128590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BF58-8521-45A7-A775-18BFA8070383}"/>
              </a:ext>
            </a:extLst>
          </p:cNvPr>
          <p:cNvSpPr/>
          <p:nvPr/>
        </p:nvSpPr>
        <p:spPr>
          <a:xfrm>
            <a:off x="0" y="475369"/>
            <a:ext cx="6732104" cy="76027"/>
          </a:xfrm>
          <a:prstGeom prst="rect">
            <a:avLst/>
          </a:prstGeom>
          <a:solidFill>
            <a:srgbClr val="FC0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86FAAC4B-4634-415E-847D-336AE33B8C15}"/>
              </a:ext>
            </a:extLst>
          </p:cNvPr>
          <p:cNvSpPr/>
          <p:nvPr/>
        </p:nvSpPr>
        <p:spPr>
          <a:xfrm>
            <a:off x="5638799" y="1563731"/>
            <a:ext cx="1669774" cy="416871"/>
          </a:xfrm>
          <a:prstGeom prst="frame">
            <a:avLst>
              <a:gd name="adj1" fmla="val 834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833C0B22-1C53-4125-A410-844B89740A75}"/>
              </a:ext>
            </a:extLst>
          </p:cNvPr>
          <p:cNvSpPr/>
          <p:nvPr/>
        </p:nvSpPr>
        <p:spPr>
          <a:xfrm>
            <a:off x="4764155" y="2607508"/>
            <a:ext cx="2869097" cy="1659546"/>
          </a:xfrm>
          <a:prstGeom prst="frame">
            <a:avLst>
              <a:gd name="adj1" fmla="val 354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600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238</Words>
  <Application>Microsoft Office PowerPoint</Application>
  <PresentationFormat>와이드스크린</PresentationFormat>
  <Paragraphs>69</Paragraphs>
  <Slides>48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49" baseType="lpstr">
      <vt:lpstr>Office 테마</vt:lpstr>
      <vt:lpstr>Webstore Design </vt:lpstr>
      <vt:lpstr>Index</vt:lpstr>
      <vt:lpstr>1. Web programming language</vt:lpstr>
      <vt:lpstr>1. Main page</vt:lpstr>
      <vt:lpstr>1. Main page</vt:lpstr>
      <vt:lpstr>1. Main page</vt:lpstr>
      <vt:lpstr>2. Register page</vt:lpstr>
      <vt:lpstr>2. Register page</vt:lpstr>
      <vt:lpstr>2. Register page</vt:lpstr>
      <vt:lpstr>3. Login page</vt:lpstr>
      <vt:lpstr>3. Login page</vt:lpstr>
      <vt:lpstr>3. Login page</vt:lpstr>
      <vt:lpstr>3. Login page</vt:lpstr>
      <vt:lpstr>4. Logout page</vt:lpstr>
      <vt:lpstr>5. Product page</vt:lpstr>
      <vt:lpstr>5. Product page</vt:lpstr>
      <vt:lpstr>5. Product page</vt:lpstr>
      <vt:lpstr>5. Product page</vt:lpstr>
      <vt:lpstr>5. Product page</vt:lpstr>
      <vt:lpstr>5. Product page</vt:lpstr>
      <vt:lpstr>6. Cart page</vt:lpstr>
      <vt:lpstr>6. Cart page</vt:lpstr>
      <vt:lpstr>6. Cart page</vt:lpstr>
      <vt:lpstr>6. Cart page</vt:lpstr>
      <vt:lpstr>6. Cart page</vt:lpstr>
      <vt:lpstr>7. Admin page</vt:lpstr>
      <vt:lpstr>7. Admin page</vt:lpstr>
      <vt:lpstr>7. Admin page</vt:lpstr>
      <vt:lpstr>7. Admin page</vt:lpstr>
      <vt:lpstr>7. Admin page</vt:lpstr>
      <vt:lpstr>7. Admin page</vt:lpstr>
      <vt:lpstr>7. Admin page</vt:lpstr>
      <vt:lpstr>7. Admin page</vt:lpstr>
      <vt:lpstr>7. Admin page</vt:lpstr>
      <vt:lpstr>7. Admin page</vt:lpstr>
      <vt:lpstr>7. Admin page</vt:lpstr>
      <vt:lpstr>7. Admin page</vt:lpstr>
      <vt:lpstr>7. Admin page</vt:lpstr>
      <vt:lpstr>7. Admin page</vt:lpstr>
      <vt:lpstr>7. Admin page</vt:lpstr>
      <vt:lpstr>7. Admin page</vt:lpstr>
      <vt:lpstr>7. Admin page</vt:lpstr>
      <vt:lpstr>7. Admin page</vt:lpstr>
      <vt:lpstr>7. Admin page</vt:lpstr>
      <vt:lpstr>7. Admin page</vt:lpstr>
      <vt:lpstr>7. Admin page</vt:lpstr>
      <vt:lpstr>7. Admin page</vt:lpstr>
      <vt:lpstr>7. Admin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개인 프로젝트 최종발표</dc:title>
  <dc:creator>연정인</dc:creator>
  <cp:lastModifiedBy>연정인</cp:lastModifiedBy>
  <cp:revision>33</cp:revision>
  <dcterms:created xsi:type="dcterms:W3CDTF">2019-06-10T12:01:53Z</dcterms:created>
  <dcterms:modified xsi:type="dcterms:W3CDTF">2021-01-10T07:21:31Z</dcterms:modified>
</cp:coreProperties>
</file>